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-636" y="-75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Paint Projekte\KLjB Flyer Vorlagen\Alles\PowerPoint\Bogen unten 2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754" t="-16978" r="1754" b="16978"/>
          <a:stretch/>
        </p:blipFill>
        <p:spPr bwMode="auto">
          <a:xfrm>
            <a:off x="865187" y="3659188"/>
            <a:ext cx="8278813" cy="148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Paint Projekte\KLjB Flyer Vorlagen\Alles\PowerPoint\KLJB_Diözesanlogo PuK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000" y="396000"/>
            <a:ext cx="1716526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39501"/>
            <a:ext cx="2057400" cy="4392489"/>
          </a:xfrm>
        </p:spPr>
        <p:txBody>
          <a:bodyPr vert="eaVert"/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55525"/>
            <a:ext cx="6019800" cy="4176465"/>
          </a:xfrm>
        </p:spPr>
        <p:txBody>
          <a:bodyPr vert="eaVert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560" y="1419622"/>
            <a:ext cx="3884240" cy="33123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19622"/>
            <a:ext cx="4038600" cy="33123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43608" y="1332000"/>
            <a:ext cx="3453780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851670"/>
            <a:ext cx="4040188" cy="288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332000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851670"/>
            <a:ext cx="4041775" cy="288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9622"/>
            <a:ext cx="5111750" cy="33123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563638"/>
            <a:ext cx="3008313" cy="31683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/>
          <p:cNvSpPr txBox="1">
            <a:spLocks/>
          </p:cNvSpPr>
          <p:nvPr userDrawn="1"/>
        </p:nvSpPr>
        <p:spPr>
          <a:xfrm>
            <a:off x="2699792" y="699542"/>
            <a:ext cx="5987008" cy="697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6000" y="3651870"/>
            <a:ext cx="5486400" cy="43204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491880" y="627534"/>
            <a:ext cx="4730520" cy="302433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736000" y="4155926"/>
            <a:ext cx="5486400" cy="576064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Paint Projekte\KLjB Flyer Vorlagen\Alles\PowerPoint\Bogen 2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76" b="-11576"/>
          <a:stretch/>
        </p:blipFill>
        <p:spPr bwMode="auto">
          <a:xfrm>
            <a:off x="0" y="0"/>
            <a:ext cx="9144000" cy="217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2699792" y="699542"/>
            <a:ext cx="5987008" cy="6977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19622"/>
            <a:ext cx="8229600" cy="33123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06.05.2013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6360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52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LjB">
      <a:majorFont>
        <a:latin typeface="Jaro Handwriting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(16:9)</PresentationFormat>
  <Paragraphs>0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Larissa-Design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TiTi</dc:creator>
  <cp:lastModifiedBy>TiTi</cp:lastModifiedBy>
  <cp:revision>8</cp:revision>
  <dcterms:created xsi:type="dcterms:W3CDTF">2013-04-26T05:31:57Z</dcterms:created>
  <dcterms:modified xsi:type="dcterms:W3CDTF">2013-05-06T16:34:26Z</dcterms:modified>
</cp:coreProperties>
</file>